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75" r:id="rId10"/>
    <p:sldId id="269" r:id="rId11"/>
    <p:sldId id="270" r:id="rId12"/>
    <p:sldId id="271" r:id="rId13"/>
    <p:sldId id="263" r:id="rId14"/>
    <p:sldId id="264" r:id="rId15"/>
    <p:sldId id="273" r:id="rId16"/>
    <p:sldId id="265" r:id="rId17"/>
    <p:sldId id="266" r:id="rId18"/>
    <p:sldId id="267" r:id="rId19"/>
    <p:sldId id="276" r:id="rId20"/>
    <p:sldId id="274" r:id="rId21"/>
    <p:sldId id="277" r:id="rId22"/>
    <p:sldId id="278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ble Xavier" initials="NX" lastIdx="3" clrIdx="0">
    <p:extLst>
      <p:ext uri="{19B8F6BF-5375-455C-9EA6-DF929625EA0E}">
        <p15:presenceInfo xmlns:p15="http://schemas.microsoft.com/office/powerpoint/2012/main" userId="Noble Xav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0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6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4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80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9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59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42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50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5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9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9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2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1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2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8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05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333042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289388-1B3A-4C55-A801-3BA03258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294" y="478469"/>
            <a:ext cx="9440701" cy="45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0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74BFA-DEA0-41B9-9B0A-5E2DD526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523875"/>
            <a:ext cx="111918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6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CBE860-8937-4101-98E7-8621EE65A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55" y="345304"/>
            <a:ext cx="10193969" cy="499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69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775B-7310-4C38-973A-0F3351E1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Bar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AD2D7-12E8-4555-A418-E228CC201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47" y="1866900"/>
            <a:ext cx="96678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9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673-48FC-4E60-9143-3E99A634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4E89CF-969D-4BFC-8EE0-850F1DA39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1866900"/>
            <a:ext cx="10200608" cy="3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1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12349C-4B85-4385-968B-128A0A31A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610" y="549490"/>
            <a:ext cx="10499975" cy="53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1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269E-08A9-4DCE-B368-F0B706F6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92DA3-C9C9-43E2-9E7B-30D820D14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295524"/>
            <a:ext cx="101441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97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E3E1-68CD-4CE6-9D82-A59AD35E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Stack \Area 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0E3CE4-FC0D-46B4-9028-79F130BFC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148" y="1969917"/>
            <a:ext cx="7832401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13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6B0D-274D-4DFB-A1A2-C5E8AE3B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Pie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346DD3-FC89-4F5A-9C72-B0D4FADE6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835" y="2103083"/>
            <a:ext cx="916614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30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665B8D-D61E-482E-8212-0F9D4BD36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96" y="558369"/>
            <a:ext cx="10384860" cy="47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EB2FF9-1104-4BC6-B1E1-EE089CFE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6" y="429596"/>
            <a:ext cx="112966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5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14A1CC-1FDF-4E10-BC15-88FAB09A2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975" y="496225"/>
            <a:ext cx="10220166" cy="51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49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F18E25-D07D-442C-9344-911EF3A75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25" y="526629"/>
            <a:ext cx="10409742" cy="50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80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624F6-657F-4A44-8D1E-0E33391D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11480"/>
            <a:ext cx="10353762" cy="830580"/>
          </a:xfrm>
        </p:spPr>
        <p:txBody>
          <a:bodyPr>
            <a:normAutofit/>
          </a:bodyPr>
          <a:lstStyle/>
          <a:p>
            <a:r>
              <a:rPr lang="en-IN" sz="2400" dirty="0"/>
              <a:t>https://matplotlib.org/stable/api/markers_api.html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DCA069-1629-4ED6-BB97-5273AA7AE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855" y="1356981"/>
            <a:ext cx="9002562" cy="44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6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AE88AB-8EDD-4ED1-BD66-2559526DD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354" y="496224"/>
            <a:ext cx="9401209" cy="46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5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F935-9AD8-4B95-921F-5D454416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65A9-7489-4177-9215-99B38749B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03F60-EB97-4100-864D-5774F7B9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26" y="538995"/>
            <a:ext cx="114681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3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2347-C866-4936-BF42-6DA20DFA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Types of Plots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595C4A-6C0F-43EE-9A19-9D77A4FBF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602" y="1866900"/>
            <a:ext cx="7666108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1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EFF9F9-E910-4190-BCB7-82BB41C3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524000"/>
            <a:ext cx="98964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9317C-989F-4566-87C8-FDDAABFD9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376362"/>
            <a:ext cx="98583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3471DA-1C62-4E4D-85C2-41B6CF2C0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700" y="185507"/>
            <a:ext cx="9925505" cy="49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7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A0050D-07E2-4C97-B27D-3400BEAE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2" y="871030"/>
            <a:ext cx="10539043" cy="48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7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CEF4C1-7B37-4E39-AEF0-52B7806F6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148" y="1091028"/>
            <a:ext cx="9152880" cy="5052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307DE4-0559-49A3-AE52-6CF563DE16A2}"/>
              </a:ext>
            </a:extLst>
          </p:cNvPr>
          <p:cNvSpPr txBox="1"/>
          <p:nvPr/>
        </p:nvSpPr>
        <p:spPr>
          <a:xfrm>
            <a:off x="1200705" y="42345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https://matplotlib.org/stable/gallery/color/named_colors.html</a:t>
            </a:r>
          </a:p>
        </p:txBody>
      </p:sp>
    </p:spTree>
    <p:extLst>
      <p:ext uri="{BB962C8B-B14F-4D97-AF65-F5344CB8AC3E}">
        <p14:creationId xmlns:p14="http://schemas.microsoft.com/office/powerpoint/2010/main" val="2105497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8"/>
      </a:accent1>
      <a:accent2>
        <a:srgbClr val="6BB13B"/>
      </a:accent2>
      <a:accent3>
        <a:srgbClr val="97A942"/>
      </a:accent3>
      <a:accent4>
        <a:srgbClr val="B1953B"/>
      </a:accent4>
      <a:accent5>
        <a:srgbClr val="C3754D"/>
      </a:accent5>
      <a:accent6>
        <a:srgbClr val="B13B44"/>
      </a:accent6>
      <a:hlink>
        <a:srgbClr val="AE753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5383</TotalTime>
  <Words>60</Words>
  <Application>Microsoft Office PowerPoint</Application>
  <PresentationFormat>Widescreen</PresentationFormat>
  <Paragraphs>10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Bodoni MT</vt:lpstr>
      <vt:lpstr>Goudy Old Style</vt:lpstr>
      <vt:lpstr>Wingdings 2</vt:lpstr>
      <vt:lpstr>SlateVTI</vt:lpstr>
      <vt:lpstr>Data Science with Python</vt:lpstr>
      <vt:lpstr>PowerPoint Presentation</vt:lpstr>
      <vt:lpstr>PowerPoint Presentation</vt:lpstr>
      <vt:lpstr>Types of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Bar Graph</vt:lpstr>
      <vt:lpstr>Histogram</vt:lpstr>
      <vt:lpstr>PowerPoint Presentation</vt:lpstr>
      <vt:lpstr>Scatter Plot</vt:lpstr>
      <vt:lpstr>Stack \Area Graph</vt:lpstr>
      <vt:lpstr>Pie Chart</vt:lpstr>
      <vt:lpstr>PowerPoint Presentation</vt:lpstr>
      <vt:lpstr>PowerPoint Presentation</vt:lpstr>
      <vt:lpstr>PowerPoint Presentation</vt:lpstr>
      <vt:lpstr>https://matplotlib.org/stable/api/markers_api.html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Presentation </dc:title>
  <dc:creator>Noble Xavier</dc:creator>
  <cp:lastModifiedBy>Noble Xavier</cp:lastModifiedBy>
  <cp:revision>251</cp:revision>
  <dcterms:created xsi:type="dcterms:W3CDTF">2019-10-28T09:09:03Z</dcterms:created>
  <dcterms:modified xsi:type="dcterms:W3CDTF">2022-11-21T14:29:40Z</dcterms:modified>
</cp:coreProperties>
</file>